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588" autoAdjust="0"/>
    <p:restoredTop sz="94574" autoAdjust="0"/>
  </p:normalViewPr>
  <p:slideViewPr>
    <p:cSldViewPr>
      <p:cViewPr varScale="1">
        <p:scale>
          <a:sx n="67" d="100"/>
          <a:sy n="67" d="100"/>
        </p:scale>
        <p:origin x="-211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8CB92-107D-4E98-BA9F-00E615AF10D0}" type="datetimeFigureOut">
              <a:rPr lang="en-US" smtClean="0"/>
              <a:pPr/>
              <a:t>10/25/2020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1BD78-BAF1-4C28-A263-7A9BEBE89C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8CB92-107D-4E98-BA9F-00E615AF10D0}" type="datetimeFigureOut">
              <a:rPr lang="en-US" smtClean="0"/>
              <a:pPr/>
              <a:t>10/25/2020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1BD78-BAF1-4C28-A263-7A9BEBE89C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8CB92-107D-4E98-BA9F-00E615AF10D0}" type="datetimeFigureOut">
              <a:rPr lang="en-US" smtClean="0"/>
              <a:pPr/>
              <a:t>10/25/2020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1BD78-BAF1-4C28-A263-7A9BEBE89C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8CB92-107D-4E98-BA9F-00E615AF10D0}" type="datetimeFigureOut">
              <a:rPr lang="en-US" smtClean="0"/>
              <a:pPr/>
              <a:t>10/25/2020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1BD78-BAF1-4C28-A263-7A9BEBE89C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8CB92-107D-4E98-BA9F-00E615AF10D0}" type="datetimeFigureOut">
              <a:rPr lang="en-US" smtClean="0"/>
              <a:pPr/>
              <a:t>10/25/2020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1BD78-BAF1-4C28-A263-7A9BEBE89C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8CB92-107D-4E98-BA9F-00E615AF10D0}" type="datetimeFigureOut">
              <a:rPr lang="en-US" smtClean="0"/>
              <a:pPr/>
              <a:t>10/25/2020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1BD78-BAF1-4C28-A263-7A9BEBE89C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8CB92-107D-4E98-BA9F-00E615AF10D0}" type="datetimeFigureOut">
              <a:rPr lang="en-US" smtClean="0"/>
              <a:pPr/>
              <a:t>10/25/2020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1BD78-BAF1-4C28-A263-7A9BEBE89C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8CB92-107D-4E98-BA9F-00E615AF10D0}" type="datetimeFigureOut">
              <a:rPr lang="en-US" smtClean="0"/>
              <a:pPr/>
              <a:t>10/25/2020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1BD78-BAF1-4C28-A263-7A9BEBE89C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8CB92-107D-4E98-BA9F-00E615AF10D0}" type="datetimeFigureOut">
              <a:rPr lang="en-US" smtClean="0"/>
              <a:pPr/>
              <a:t>10/25/2020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1BD78-BAF1-4C28-A263-7A9BEBE89C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8CB92-107D-4E98-BA9F-00E615AF10D0}" type="datetimeFigureOut">
              <a:rPr lang="en-US" smtClean="0"/>
              <a:pPr/>
              <a:t>10/25/2020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1BD78-BAF1-4C28-A263-7A9BEBE89C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8CB92-107D-4E98-BA9F-00E615AF10D0}" type="datetimeFigureOut">
              <a:rPr lang="en-US" smtClean="0"/>
              <a:pPr/>
              <a:t>10/25/2020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1BD78-BAF1-4C28-A263-7A9BEBE89C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B8CB92-107D-4E98-BA9F-00E615AF10D0}" type="datetimeFigureOut">
              <a:rPr lang="en-US" smtClean="0"/>
              <a:pPr/>
              <a:t>10/25/2020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21BD78-BAF1-4C28-A263-7A9BEBE89CF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7200" cy="3916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Class VIII </a:t>
            </a: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Chapter 10</a:t>
            </a:r>
            <a:b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Visualising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solid shapes</a:t>
            </a:r>
            <a:b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endParaRPr 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495800"/>
            <a:ext cx="8229600" cy="16303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                                 </a:t>
            </a:r>
          </a:p>
          <a:p>
            <a:pPr>
              <a:buNone/>
            </a:pPr>
            <a:r>
              <a:rPr lang="en-US" dirty="0" smtClean="0">
                <a:solidFill>
                  <a:srgbClr val="0070C0"/>
                </a:solidFill>
              </a:rPr>
              <a:t>                                         </a:t>
            </a:r>
            <a:r>
              <a:rPr lang="en-US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S N MISHRA</a:t>
            </a:r>
            <a:endParaRPr lang="en-US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shriman\Downloads\visualising-solid-shapes-13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10838"/>
            <a:ext cx="8763000" cy="64646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shriman\Downloads\visualising-solid-shapes-14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10838"/>
            <a:ext cx="8839200" cy="65219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shriman\Downloads\visualising-solid-shapes-15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10838"/>
            <a:ext cx="8839200" cy="65219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shriman\Downloads\visualising-solid-shapes-16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10837"/>
            <a:ext cx="8839200" cy="65947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shriman\Downloads\visualising-solid-shapes-17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10837"/>
            <a:ext cx="8839200" cy="65185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shriman\Downloads\visualising-solid-shapes-18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10838"/>
            <a:ext cx="8686799" cy="65219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shriman\Downloads\visualising-solid-shapes-19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10837"/>
            <a:ext cx="8682345" cy="65185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shriman\Downloads\visualising-solid-shapes-20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10838"/>
            <a:ext cx="8686799" cy="65219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shriman\Downloads\visualising-solid-shapes-21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10838"/>
            <a:ext cx="8763000" cy="65791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shriman\Downloads\visualising-solid-shapes-22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10839"/>
            <a:ext cx="8686800" cy="6521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hriman\Downloads\visualising-solid-shapes-2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457201"/>
            <a:ext cx="8458200" cy="586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shriman\Downloads\visualising-solid-shapes-23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8839200" cy="6476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shriman\Downloads\visualising-solid-shapes-24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8763000" cy="64007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hriman\Downloads\visualising-solid-shapes-6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533401"/>
            <a:ext cx="8229600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hriman\Downloads\visualising-solid-shapes-7-638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" y="75198"/>
            <a:ext cx="8839200" cy="65208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shriman\Downloads\visualising-solid-shapes-8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68047"/>
            <a:ext cx="8763000" cy="6407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shriman\Downloads\visualising-solid-shapes-9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52400"/>
            <a:ext cx="8686800" cy="655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shriman\Downloads\visualising-solid-shapes-11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10838"/>
            <a:ext cx="8839200" cy="65219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shriman\Downloads\visualising-solid-shapes-10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10838"/>
            <a:ext cx="8839200" cy="64646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shriman\Downloads\visualising-solid-shapes-12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10838"/>
            <a:ext cx="8763000" cy="65219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5</Words>
  <Application>Microsoft Office PowerPoint</Application>
  <PresentationFormat>On-screen Show (4:3)</PresentationFormat>
  <Paragraphs>3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  Class VIII   Chapter 10  Visualising solid shapes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shriman</dc:creator>
  <cp:lastModifiedBy>shriman</cp:lastModifiedBy>
  <cp:revision>6</cp:revision>
  <dcterms:created xsi:type="dcterms:W3CDTF">2020-10-14T07:25:04Z</dcterms:created>
  <dcterms:modified xsi:type="dcterms:W3CDTF">2020-10-25T05:43:11Z</dcterms:modified>
</cp:coreProperties>
</file>